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51E7-B6C6-43F2-9FA7-7E1435E0D4BE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3EBFA-07CC-4B23-98E1-46D2C65ED8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51E7-B6C6-43F2-9FA7-7E1435E0D4BE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3EBFA-07CC-4B23-98E1-46D2C65ED82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51E7-B6C6-43F2-9FA7-7E1435E0D4BE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3EBFA-07CC-4B23-98E1-46D2C65ED8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51E7-B6C6-43F2-9FA7-7E1435E0D4BE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3EBFA-07CC-4B23-98E1-46D2C65ED82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51E7-B6C6-43F2-9FA7-7E1435E0D4BE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3EBFA-07CC-4B23-98E1-46D2C65ED8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51E7-B6C6-43F2-9FA7-7E1435E0D4BE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3EBFA-07CC-4B23-98E1-46D2C65ED8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51E7-B6C6-43F2-9FA7-7E1435E0D4BE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3EBFA-07CC-4B23-98E1-46D2C65ED8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51E7-B6C6-43F2-9FA7-7E1435E0D4BE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3EBFA-07CC-4B23-98E1-46D2C65ED82E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51E7-B6C6-43F2-9FA7-7E1435E0D4BE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3EBFA-07CC-4B23-98E1-46D2C65ED82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51E7-B6C6-43F2-9FA7-7E1435E0D4BE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3EBFA-07CC-4B23-98E1-46D2C65ED8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51E7-B6C6-43F2-9FA7-7E1435E0D4BE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3EBFA-07CC-4B23-98E1-46D2C65ED82E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4AE51E7-B6C6-43F2-9FA7-7E1435E0D4BE}" type="datetimeFigureOut">
              <a:rPr lang="ru-RU" smtClean="0"/>
              <a:t>03.03.2023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003EBFA-07CC-4B23-98E1-46D2C65ED82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846640" cy="115212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Виховне заняття «Пригоди маленьких зубчиків» 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916832"/>
            <a:ext cx="6728792" cy="3112369"/>
          </a:xfrm>
        </p:spPr>
        <p:txBody>
          <a:bodyPr>
            <a:normAutofit/>
          </a:bodyPr>
          <a:lstStyle/>
          <a:p>
            <a:r>
              <a:rPr lang="uk-UA" sz="2400" dirty="0" smtClean="0"/>
              <a:t>Група продовженого дня 1-х класів</a:t>
            </a:r>
          </a:p>
          <a:p>
            <a:r>
              <a:rPr lang="uk-UA" sz="2400" dirty="0" smtClean="0"/>
              <a:t>Вихователь Крупа Л.Г.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113896"/>
            <a:ext cx="3840426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53" y="3113896"/>
            <a:ext cx="3876524" cy="29073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64639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6136">
            <a:off x="691246" y="548677"/>
            <a:ext cx="3312369" cy="24842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96" y="3573016"/>
            <a:ext cx="3419869" cy="25649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5320">
            <a:off x="4759425" y="494834"/>
            <a:ext cx="3455955" cy="25919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6821">
            <a:off x="4829945" y="3148748"/>
            <a:ext cx="2994253" cy="3413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878627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18</TotalTime>
  <Words>16</Words>
  <Application>Microsoft Office PowerPoint</Application>
  <PresentationFormat>Экран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Волна</vt:lpstr>
      <vt:lpstr>Виховне заняття «Пригоди маленьких зубчиків»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Виховне заняття «Пригоди маленьких зубчиків»</dc:title>
  <dc:creator>1</dc:creator>
  <cp:lastModifiedBy>1</cp:lastModifiedBy>
  <cp:revision>2</cp:revision>
  <dcterms:created xsi:type="dcterms:W3CDTF">2023-03-03T08:49:16Z</dcterms:created>
  <dcterms:modified xsi:type="dcterms:W3CDTF">2023-03-03T09:07:24Z</dcterms:modified>
</cp:coreProperties>
</file>